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7" r:id="rId2"/>
    <p:sldId id="267" r:id="rId3"/>
    <p:sldId id="264" r:id="rId4"/>
    <p:sldId id="263" r:id="rId5"/>
    <p:sldId id="256" r:id="rId6"/>
    <p:sldId id="259" r:id="rId7"/>
    <p:sldId id="258" r:id="rId8"/>
    <p:sldId id="260" r:id="rId9"/>
    <p:sldId id="261" r:id="rId10"/>
    <p:sldId id="262" r:id="rId11"/>
    <p:sldId id="268" r:id="rId12"/>
    <p:sldId id="269" r:id="rId13"/>
    <p:sldId id="283" r:id="rId14"/>
    <p:sldId id="270" r:id="rId15"/>
    <p:sldId id="272" r:id="rId16"/>
    <p:sldId id="271" r:id="rId17"/>
    <p:sldId id="273" r:id="rId18"/>
    <p:sldId id="284" r:id="rId19"/>
    <p:sldId id="276" r:id="rId20"/>
    <p:sldId id="285" r:id="rId21"/>
    <p:sldId id="275" r:id="rId22"/>
    <p:sldId id="277" r:id="rId23"/>
    <p:sldId id="286" r:id="rId24"/>
    <p:sldId id="281" r:id="rId25"/>
    <p:sldId id="279" r:id="rId26"/>
    <p:sldId id="287" r:id="rId27"/>
    <p:sldId id="278" r:id="rId28"/>
    <p:sldId id="282" r:id="rId29"/>
    <p:sldId id="280" r:id="rId30"/>
    <p:sldId id="265" r:id="rId31"/>
    <p:sldId id="266" r:id="rId32"/>
    <p:sldId id="289" r:id="rId33"/>
    <p:sldId id="294" r:id="rId34"/>
    <p:sldId id="295" r:id="rId35"/>
    <p:sldId id="296" r:id="rId36"/>
    <p:sldId id="297" r:id="rId3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ordia New" panose="020B0304020202020204" pitchFamily="34" charset="-34"/>
      <p:regular r:id="rId43"/>
      <p:bold r:id="rId44"/>
      <p:italic r:id="rId45"/>
      <p:boldItalic r:id="rId46"/>
    </p:embeddedFont>
    <p:embeddedFont>
      <p:font typeface="Roboto" pitchFamily="2" charset="0"/>
      <p:regular r:id="rId47"/>
      <p:bold r:id="rId48"/>
      <p:italic r:id="rId49"/>
      <p:boldItalic r:id="rId50"/>
    </p:embeddedFont>
    <p:embeddedFont>
      <p:font typeface="Angsana New" panose="02020603050405020304" pitchFamily="18" charset="-34"/>
      <p:regular r:id="rId51"/>
      <p:bold r:id="rId52"/>
      <p:italic r:id="rId53"/>
      <p:boldItalic r:id="rId54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2" autoAdjust="0"/>
    <p:restoredTop sz="94660"/>
  </p:normalViewPr>
  <p:slideViewPr>
    <p:cSldViewPr>
      <p:cViewPr varScale="1">
        <p:scale>
          <a:sx n="70" d="100"/>
          <a:sy n="70" d="100"/>
        </p:scale>
        <p:origin x="73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16E4C-740A-4082-A7BB-1037FE2811F7}" type="datetimeFigureOut">
              <a:rPr lang="th-TH" smtClean="0"/>
              <a:t>19/03/60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6B3E9-B519-4951-9290-B799BCAA992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52210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6B3E9-B519-4951-9290-B799BCAA992B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31517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6B3E9-B519-4951-9290-B799BCAA992B}" type="slidenum">
              <a:rPr lang="th-TH" smtClean="0"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264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6B3E9-B519-4951-9290-B799BCAA992B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7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6B3E9-B519-4951-9290-B799BCAA992B}" type="slidenum">
              <a:rPr lang="th-TH" smtClean="0"/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75120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6B3E9-B519-4951-9290-B799BCAA992B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41666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6B3E9-B519-4951-9290-B799BCAA992B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37978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6B3E9-B519-4951-9290-B799BCAA992B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66728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6B3E9-B519-4951-9290-B799BCAA992B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06770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6B3E9-B519-4951-9290-B799BCAA992B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27443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6B3E9-B519-4951-9290-B799BCAA992B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3426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6B3E9-B519-4951-9290-B799BCAA992B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9901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6B3E9-B519-4951-9290-B799BCAA992B}" type="slidenum">
              <a:rPr lang="th-TH" smtClean="0"/>
              <a:t>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70910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EB62-18D4-4BB8-B457-834170712072}" type="datetimeFigureOut">
              <a:rPr lang="th-TH" smtClean="0"/>
              <a:t>19/03/60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09B3-0470-4468-A375-F9DEBB2AE4A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78874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EB62-18D4-4BB8-B457-834170712072}" type="datetimeFigureOut">
              <a:rPr lang="th-TH" smtClean="0"/>
              <a:t>19/03/60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09B3-0470-4468-A375-F9DEBB2AE4A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30607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EB62-18D4-4BB8-B457-834170712072}" type="datetimeFigureOut">
              <a:rPr lang="th-TH" smtClean="0"/>
              <a:t>19/03/60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09B3-0470-4468-A375-F9DEBB2AE4A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9304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EB62-18D4-4BB8-B457-834170712072}" type="datetimeFigureOut">
              <a:rPr lang="th-TH" smtClean="0"/>
              <a:t>19/03/60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09B3-0470-4468-A375-F9DEBB2AE4A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26876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EB62-18D4-4BB8-B457-834170712072}" type="datetimeFigureOut">
              <a:rPr lang="th-TH" smtClean="0"/>
              <a:t>19/03/60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09B3-0470-4468-A375-F9DEBB2AE4A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39226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EB62-18D4-4BB8-B457-834170712072}" type="datetimeFigureOut">
              <a:rPr lang="th-TH" smtClean="0"/>
              <a:t>19/03/60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09B3-0470-4468-A375-F9DEBB2AE4A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07576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EB62-18D4-4BB8-B457-834170712072}" type="datetimeFigureOut">
              <a:rPr lang="th-TH" smtClean="0"/>
              <a:t>19/03/60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09B3-0470-4468-A375-F9DEBB2AE4A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89028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EB62-18D4-4BB8-B457-834170712072}" type="datetimeFigureOut">
              <a:rPr lang="th-TH" smtClean="0"/>
              <a:t>19/03/60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09B3-0470-4468-A375-F9DEBB2AE4A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84338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EB62-18D4-4BB8-B457-834170712072}" type="datetimeFigureOut">
              <a:rPr lang="th-TH" smtClean="0"/>
              <a:t>19/03/60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09B3-0470-4468-A375-F9DEBB2AE4A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8531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EB62-18D4-4BB8-B457-834170712072}" type="datetimeFigureOut">
              <a:rPr lang="th-TH" smtClean="0"/>
              <a:t>19/03/60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09B3-0470-4468-A375-F9DEBB2AE4A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1241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EB62-18D4-4BB8-B457-834170712072}" type="datetimeFigureOut">
              <a:rPr lang="th-TH" smtClean="0"/>
              <a:t>19/03/60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09B3-0470-4468-A375-F9DEBB2AE4A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03917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AEB62-18D4-4BB8-B457-834170712072}" type="datetimeFigureOut">
              <a:rPr lang="th-TH" smtClean="0"/>
              <a:t>19/03/60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09B3-0470-4468-A375-F9DEBB2AE4A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9270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209800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Group 1</a:t>
            </a:r>
          </a:p>
          <a:p>
            <a:pPr algn="ctr"/>
            <a:r>
              <a:rPr lang="en-US" sz="80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Shopping Online</a:t>
            </a:r>
            <a:endParaRPr lang="th-TH" sz="80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65006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042633"/>
              </p:ext>
            </p:extLst>
          </p:nvPr>
        </p:nvGraphicFramePr>
        <p:xfrm>
          <a:off x="1600200" y="2097960"/>
          <a:ext cx="5867400" cy="164592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Resource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Http Method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Description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</a:t>
                      </a:r>
                      <a:r>
                        <a:rPr lang="en-US" sz="20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wishlist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GET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Show wish list item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</a:t>
                      </a:r>
                      <a:r>
                        <a:rPr lang="en-US" sz="20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wishlist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POST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Add product into</a:t>
                      </a:r>
                      <a:r>
                        <a:rPr lang="en-US" sz="200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 </a:t>
                      </a:r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wish list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</a:t>
                      </a:r>
                      <a:r>
                        <a:rPr lang="en-US" sz="20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wishlist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DELETE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Remove</a:t>
                      </a:r>
                      <a:r>
                        <a:rPr lang="en-US" sz="200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 item in </a:t>
                      </a:r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wish list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636835"/>
              </p:ext>
            </p:extLst>
          </p:nvPr>
        </p:nvGraphicFramePr>
        <p:xfrm>
          <a:off x="1600200" y="5378910"/>
          <a:ext cx="5867400" cy="8534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Resource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Http Method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Description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/billing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POST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Check</a:t>
                      </a:r>
                      <a:r>
                        <a:rPr lang="en-US" sz="200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 out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2" t="68735" r="44189" b="7207"/>
          <a:stretch/>
        </p:blipFill>
        <p:spPr>
          <a:xfrm>
            <a:off x="2421920" y="457200"/>
            <a:ext cx="3052120" cy="1649935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0000" r="75406" b="27207"/>
          <a:stretch/>
        </p:blipFill>
        <p:spPr>
          <a:xfrm>
            <a:off x="3276600" y="3810000"/>
            <a:ext cx="2125363" cy="15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22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2133600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4. Design </a:t>
            </a:r>
          </a:p>
          <a:p>
            <a:pPr algn="ctr"/>
            <a:r>
              <a:rPr lang="en-US" sz="80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media types</a:t>
            </a:r>
          </a:p>
        </p:txBody>
      </p:sp>
    </p:spTree>
    <p:extLst>
      <p:ext uri="{BB962C8B-B14F-4D97-AF65-F5344CB8AC3E}">
        <p14:creationId xmlns:p14="http://schemas.microsoft.com/office/powerpoint/2010/main" val="3457758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8" t="4325" r="2297" b="72612"/>
          <a:stretch/>
        </p:blipFill>
        <p:spPr>
          <a:xfrm>
            <a:off x="6477000" y="533400"/>
            <a:ext cx="2224216" cy="1581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7093" y="66077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grpSp>
        <p:nvGrpSpPr>
          <p:cNvPr id="10" name="Group 9"/>
          <p:cNvGrpSpPr/>
          <p:nvPr/>
        </p:nvGrpSpPr>
        <p:grpSpPr>
          <a:xfrm>
            <a:off x="807493" y="508379"/>
            <a:ext cx="2743200" cy="1044952"/>
            <a:chOff x="807493" y="508379"/>
            <a:chExt cx="2743200" cy="1044952"/>
          </a:xfrm>
        </p:grpSpPr>
        <p:sp>
          <p:nvSpPr>
            <p:cNvPr id="6" name="Rectangle 5"/>
            <p:cNvSpPr/>
            <p:nvPr/>
          </p:nvSpPr>
          <p:spPr>
            <a:xfrm>
              <a:off x="937148" y="1183999"/>
              <a:ext cx="1600200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POST   /user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7493" y="508379"/>
              <a:ext cx="27432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Create user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148" y="2361229"/>
            <a:ext cx="6016067" cy="11898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27562" y="182880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4400" y="426720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4400" y="47360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257800"/>
            <a:ext cx="2543175" cy="7048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14400" y="2145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74973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8" t="4325" r="2297" b="72612"/>
          <a:stretch/>
        </p:blipFill>
        <p:spPr>
          <a:xfrm>
            <a:off x="6477000" y="533400"/>
            <a:ext cx="2224216" cy="158166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07493" y="609600"/>
            <a:ext cx="3002507" cy="1044952"/>
            <a:chOff x="807493" y="508379"/>
            <a:chExt cx="3002507" cy="1044952"/>
          </a:xfrm>
        </p:grpSpPr>
        <p:sp>
          <p:nvSpPr>
            <p:cNvPr id="4" name="Rectangle 3"/>
            <p:cNvSpPr/>
            <p:nvPr/>
          </p:nvSpPr>
          <p:spPr>
            <a:xfrm>
              <a:off x="937147" y="1183999"/>
              <a:ext cx="2872853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GET   /user/{id}?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user_token</a:t>
              </a:r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=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aaa</a:t>
              </a:r>
              <a:endPara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807493" y="508379"/>
              <a:ext cx="27432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Get user by id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235071"/>
            <a:ext cx="6268021" cy="12513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7562" y="182880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3396871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4400" y="386573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2297668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{id} id of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</a:t>
            </a:r>
            <a:r>
              <a:rPr lang="en-US" sz="1800" dirty="0" err="1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user_token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80810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4" t="6126" r="23784" b="72433"/>
          <a:stretch/>
        </p:blipFill>
        <p:spPr>
          <a:xfrm>
            <a:off x="5562600" y="533400"/>
            <a:ext cx="2483708" cy="147045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07493" y="555248"/>
            <a:ext cx="2743200" cy="1044952"/>
            <a:chOff x="807493" y="508379"/>
            <a:chExt cx="2743200" cy="1044952"/>
          </a:xfrm>
        </p:grpSpPr>
        <p:sp>
          <p:nvSpPr>
            <p:cNvPr id="4" name="Rectangle 3"/>
            <p:cNvSpPr/>
            <p:nvPr/>
          </p:nvSpPr>
          <p:spPr>
            <a:xfrm>
              <a:off x="937148" y="1183999"/>
              <a:ext cx="1600200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POST /login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807493" y="508379"/>
              <a:ext cx="27432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Login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27562" y="182880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0" y="396240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4431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521029"/>
            <a:ext cx="3219450" cy="790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775" y="5039125"/>
            <a:ext cx="55340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73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1601" y="1650623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grpSp>
        <p:nvGrpSpPr>
          <p:cNvPr id="10" name="Group 9"/>
          <p:cNvGrpSpPr/>
          <p:nvPr/>
        </p:nvGrpSpPr>
        <p:grpSpPr>
          <a:xfrm>
            <a:off x="685800" y="76200"/>
            <a:ext cx="3612107" cy="1044952"/>
            <a:chOff x="807492" y="508379"/>
            <a:chExt cx="3612107" cy="1044952"/>
          </a:xfrm>
        </p:grpSpPr>
        <p:sp>
          <p:nvSpPr>
            <p:cNvPr id="6" name="Rectangle 5"/>
            <p:cNvSpPr/>
            <p:nvPr/>
          </p:nvSpPr>
          <p:spPr>
            <a:xfrm>
              <a:off x="937148" y="1183999"/>
              <a:ext cx="1729852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GET products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7492" y="508379"/>
              <a:ext cx="36121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Get products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438400"/>
            <a:ext cx="7399712" cy="43575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51362" y="121920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 -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67640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2145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5" y="381000"/>
            <a:ext cx="19716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78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1601" y="1650623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grpSp>
        <p:nvGrpSpPr>
          <p:cNvPr id="10" name="Group 9"/>
          <p:cNvGrpSpPr/>
          <p:nvPr/>
        </p:nvGrpSpPr>
        <p:grpSpPr>
          <a:xfrm>
            <a:off x="762000" y="228600"/>
            <a:ext cx="3612107" cy="1044952"/>
            <a:chOff x="807492" y="508379"/>
            <a:chExt cx="3612107" cy="1044952"/>
          </a:xfrm>
        </p:grpSpPr>
        <p:sp>
          <p:nvSpPr>
            <p:cNvPr id="6" name="Rectangle 5"/>
            <p:cNvSpPr/>
            <p:nvPr/>
          </p:nvSpPr>
          <p:spPr>
            <a:xfrm>
              <a:off x="937148" y="1183999"/>
              <a:ext cx="1729852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GET products/{id}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7492" y="508379"/>
              <a:ext cx="36121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Get product detail by id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56" y="3381375"/>
            <a:ext cx="7538178" cy="2867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038" y="228600"/>
            <a:ext cx="2372237" cy="18565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7562" y="144780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0" y="2526268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28956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4400" y="1752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{id} id of product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13449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1601" y="1650623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grpSp>
        <p:nvGrpSpPr>
          <p:cNvPr id="10" name="Group 9"/>
          <p:cNvGrpSpPr/>
          <p:nvPr/>
        </p:nvGrpSpPr>
        <p:grpSpPr>
          <a:xfrm>
            <a:off x="762000" y="1649849"/>
            <a:ext cx="5105400" cy="1321951"/>
            <a:chOff x="807492" y="508379"/>
            <a:chExt cx="3810000" cy="1321951"/>
          </a:xfrm>
        </p:grpSpPr>
        <p:sp>
          <p:nvSpPr>
            <p:cNvPr id="6" name="Rectangle 5"/>
            <p:cNvSpPr/>
            <p:nvPr/>
          </p:nvSpPr>
          <p:spPr>
            <a:xfrm>
              <a:off x="937148" y="1183999"/>
              <a:ext cx="3680344" cy="64633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GET   products/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search?keyword</a:t>
              </a:r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=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zalora?price</a:t>
              </a:r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=…-…?color=…?brand=...?type=…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7492" y="508379"/>
              <a:ext cx="36121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Search by keyword &amp; Filter 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478393"/>
            <a:ext cx="2352675" cy="18412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7562" y="3593068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4400" y="4114800"/>
            <a:ext cx="419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keyword (search by keyword)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price (filter by price)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color (filter by color)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brand(filter by brand)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type(filter by type) </a:t>
            </a:r>
          </a:p>
        </p:txBody>
      </p:sp>
    </p:spTree>
    <p:extLst>
      <p:ext uri="{BB962C8B-B14F-4D97-AF65-F5344CB8AC3E}">
        <p14:creationId xmlns:p14="http://schemas.microsoft.com/office/powerpoint/2010/main" val="2995813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00150"/>
            <a:ext cx="7134225" cy="5353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38100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75033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52074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1601" y="1650623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grpSp>
        <p:nvGrpSpPr>
          <p:cNvPr id="10" name="Group 9"/>
          <p:cNvGrpSpPr/>
          <p:nvPr/>
        </p:nvGrpSpPr>
        <p:grpSpPr>
          <a:xfrm>
            <a:off x="762000" y="0"/>
            <a:ext cx="4343400" cy="1044952"/>
            <a:chOff x="807492" y="508379"/>
            <a:chExt cx="4343400" cy="1044952"/>
          </a:xfrm>
        </p:grpSpPr>
        <p:sp>
          <p:nvSpPr>
            <p:cNvPr id="6" name="Rectangle 5"/>
            <p:cNvSpPr/>
            <p:nvPr/>
          </p:nvSpPr>
          <p:spPr>
            <a:xfrm>
              <a:off x="937148" y="1183999"/>
              <a:ext cx="4213744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nn-NO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POST   /cart?user_token=aaa</a:t>
              </a:r>
              <a:endPara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7492" y="508379"/>
              <a:ext cx="36121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Create cart</a:t>
              </a:r>
            </a:p>
          </p:txBody>
        </p:sp>
      </p:grpSp>
      <p:pic>
        <p:nvPicPr>
          <p:cNvPr id="9" name="รูปภาพ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8" t="34955" r="52567" b="25585"/>
          <a:stretch/>
        </p:blipFill>
        <p:spPr>
          <a:xfrm>
            <a:off x="7162800" y="-33302"/>
            <a:ext cx="1798157" cy="18147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84" y="1752600"/>
            <a:ext cx="7160816" cy="42479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7562" y="106680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4400" y="14478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</a:t>
            </a:r>
            <a:r>
              <a:rPr lang="en-US" sz="1800" dirty="0" err="1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user_token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9381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819400"/>
            <a:ext cx="815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1. Requirement</a:t>
            </a:r>
            <a:endParaRPr lang="th-TH" sz="80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20586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166336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5356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90750"/>
            <a:ext cx="25431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16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1601" y="1137285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grpSp>
        <p:nvGrpSpPr>
          <p:cNvPr id="10" name="Group 9"/>
          <p:cNvGrpSpPr/>
          <p:nvPr/>
        </p:nvGrpSpPr>
        <p:grpSpPr>
          <a:xfrm>
            <a:off x="762000" y="0"/>
            <a:ext cx="4343400" cy="1044952"/>
            <a:chOff x="807492" y="508379"/>
            <a:chExt cx="4343400" cy="1044952"/>
          </a:xfrm>
        </p:grpSpPr>
        <p:sp>
          <p:nvSpPr>
            <p:cNvPr id="6" name="Rectangle 5"/>
            <p:cNvSpPr/>
            <p:nvPr/>
          </p:nvSpPr>
          <p:spPr>
            <a:xfrm>
              <a:off x="937148" y="1183999"/>
              <a:ext cx="4213744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 GET /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cart?user_token</a:t>
              </a:r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=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aaa</a:t>
              </a:r>
              <a:endPara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7492" y="508379"/>
              <a:ext cx="36121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GET cart</a:t>
              </a:r>
            </a:p>
          </p:txBody>
        </p:sp>
      </p:grpSp>
      <p:pic>
        <p:nvPicPr>
          <p:cNvPr id="9" name="รูปภาพ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8" t="34955" r="52567" b="25585"/>
          <a:stretch/>
        </p:blipFill>
        <p:spPr>
          <a:xfrm>
            <a:off x="7010400" y="281593"/>
            <a:ext cx="1798157" cy="18147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663726"/>
            <a:ext cx="6187800" cy="38894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7562" y="1086862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1925062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4400" y="229439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4400" y="1467862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</a:t>
            </a:r>
            <a:r>
              <a:rPr lang="en-US" sz="1800" dirty="0" err="1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user_token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89001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1601" y="1137285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grpSp>
        <p:nvGrpSpPr>
          <p:cNvPr id="10" name="Group 9"/>
          <p:cNvGrpSpPr/>
          <p:nvPr/>
        </p:nvGrpSpPr>
        <p:grpSpPr>
          <a:xfrm>
            <a:off x="762000" y="0"/>
            <a:ext cx="4343400" cy="1044952"/>
            <a:chOff x="807492" y="508379"/>
            <a:chExt cx="4343400" cy="1044952"/>
          </a:xfrm>
        </p:grpSpPr>
        <p:sp>
          <p:nvSpPr>
            <p:cNvPr id="6" name="Rectangle 5"/>
            <p:cNvSpPr/>
            <p:nvPr/>
          </p:nvSpPr>
          <p:spPr>
            <a:xfrm>
              <a:off x="937148" y="1183999"/>
              <a:ext cx="4213744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PUT /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cart?user_token</a:t>
              </a:r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=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aaa</a:t>
              </a:r>
              <a:endPara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7492" y="508379"/>
              <a:ext cx="36121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UPDATE cart</a:t>
              </a:r>
            </a:p>
          </p:txBody>
        </p:sp>
      </p:grpSp>
      <p:pic>
        <p:nvPicPr>
          <p:cNvPr id="9" name="รูปภาพ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8" t="34955" r="52567" b="25585"/>
          <a:stretch/>
        </p:blipFill>
        <p:spPr>
          <a:xfrm>
            <a:off x="7010400" y="281593"/>
            <a:ext cx="1798157" cy="18147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830" y="1975175"/>
            <a:ext cx="6113170" cy="38922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7562" y="1186398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4400" y="156739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</a:t>
            </a:r>
            <a:r>
              <a:rPr lang="en-US" sz="1800" dirty="0" err="1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user_token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07664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166336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5356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90750"/>
            <a:ext cx="25431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49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1601" y="1650623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grpSp>
        <p:nvGrpSpPr>
          <p:cNvPr id="10" name="Group 9"/>
          <p:cNvGrpSpPr/>
          <p:nvPr/>
        </p:nvGrpSpPr>
        <p:grpSpPr>
          <a:xfrm>
            <a:off x="762000" y="513338"/>
            <a:ext cx="4343400" cy="1044952"/>
            <a:chOff x="807492" y="508379"/>
            <a:chExt cx="4343400" cy="1044952"/>
          </a:xfrm>
        </p:grpSpPr>
        <p:sp>
          <p:nvSpPr>
            <p:cNvPr id="6" name="Rectangle 5"/>
            <p:cNvSpPr/>
            <p:nvPr/>
          </p:nvSpPr>
          <p:spPr>
            <a:xfrm>
              <a:off x="937148" y="1183999"/>
              <a:ext cx="4213744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nn-NO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DELETE   /cart?user_token=aaa</a:t>
              </a:r>
              <a:endPara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7492" y="508379"/>
              <a:ext cx="36121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Delete item in cart</a:t>
              </a:r>
            </a:p>
          </p:txBody>
        </p:sp>
      </p:grpSp>
      <p:pic>
        <p:nvPicPr>
          <p:cNvPr id="9" name="รูปภาพ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8" t="34955" r="52567" b="25585"/>
          <a:stretch/>
        </p:blipFill>
        <p:spPr>
          <a:xfrm>
            <a:off x="7010400" y="281593"/>
            <a:ext cx="1798157" cy="18147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7562" y="1623536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472440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4400" y="509373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4400" y="200453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</a:t>
            </a:r>
            <a:r>
              <a:rPr lang="en-US" sz="1800" dirty="0" err="1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user_token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2828925"/>
            <a:ext cx="2867025" cy="14382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825" y="5695950"/>
            <a:ext cx="25431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34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1601" y="1650623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grpSp>
        <p:nvGrpSpPr>
          <p:cNvPr id="10" name="Group 9"/>
          <p:cNvGrpSpPr/>
          <p:nvPr/>
        </p:nvGrpSpPr>
        <p:grpSpPr>
          <a:xfrm>
            <a:off x="762000" y="513338"/>
            <a:ext cx="4343400" cy="1044952"/>
            <a:chOff x="807492" y="508379"/>
            <a:chExt cx="4343400" cy="1044952"/>
          </a:xfrm>
        </p:grpSpPr>
        <p:sp>
          <p:nvSpPr>
            <p:cNvPr id="6" name="Rectangle 5"/>
            <p:cNvSpPr/>
            <p:nvPr/>
          </p:nvSpPr>
          <p:spPr>
            <a:xfrm>
              <a:off x="937148" y="1183999"/>
              <a:ext cx="4213744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POST   /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wishlist?user_token</a:t>
              </a:r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=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aaa</a:t>
              </a:r>
              <a:endPara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7492" y="508379"/>
              <a:ext cx="36121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Create </a:t>
              </a:r>
              <a:r>
                <a:rPr lang="en-US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wishlist</a:t>
              </a:r>
              <a:endParaRPr lang="en-US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endParaRPr>
            </a:p>
          </p:txBody>
        </p:sp>
      </p:grpSp>
      <p:pic>
        <p:nvPicPr>
          <p:cNvPr id="11" name="รูปภาพ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2" t="68735" r="44189" b="7207"/>
          <a:stretch/>
        </p:blipFill>
        <p:spPr>
          <a:xfrm>
            <a:off x="5729786" y="211590"/>
            <a:ext cx="3052120" cy="16499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343150"/>
            <a:ext cx="7991475" cy="4514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7562" y="160020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4400" y="19812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</a:t>
            </a:r>
            <a:r>
              <a:rPr lang="en-US" sz="1800" dirty="0" err="1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user_token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97280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166336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5356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90750"/>
            <a:ext cx="25431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09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1601" y="1137285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grpSp>
        <p:nvGrpSpPr>
          <p:cNvPr id="10" name="Group 9"/>
          <p:cNvGrpSpPr/>
          <p:nvPr/>
        </p:nvGrpSpPr>
        <p:grpSpPr>
          <a:xfrm>
            <a:off x="762000" y="0"/>
            <a:ext cx="4343400" cy="1044952"/>
            <a:chOff x="807492" y="508379"/>
            <a:chExt cx="4343400" cy="1044952"/>
          </a:xfrm>
        </p:grpSpPr>
        <p:sp>
          <p:nvSpPr>
            <p:cNvPr id="6" name="Rectangle 5"/>
            <p:cNvSpPr/>
            <p:nvPr/>
          </p:nvSpPr>
          <p:spPr>
            <a:xfrm>
              <a:off x="937148" y="1183999"/>
              <a:ext cx="4213744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 GET /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wishlist?user_token</a:t>
              </a:r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=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aaa</a:t>
              </a:r>
              <a:endPara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7492" y="508379"/>
              <a:ext cx="36121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GET </a:t>
              </a:r>
              <a:r>
                <a:rPr lang="en-US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wishlist</a:t>
              </a:r>
              <a:endParaRPr lang="en-US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743200"/>
            <a:ext cx="6629400" cy="4043522"/>
          </a:xfrm>
          <a:prstGeom prst="rect">
            <a:avLst/>
          </a:prstGeom>
        </p:spPr>
      </p:pic>
      <p:pic>
        <p:nvPicPr>
          <p:cNvPr id="11" name="รูปภาพ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2" t="68735" r="44189" b="7207"/>
          <a:stretch/>
        </p:blipFill>
        <p:spPr>
          <a:xfrm>
            <a:off x="5729786" y="255065"/>
            <a:ext cx="3052120" cy="1649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7562" y="1163062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1544062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</a:t>
            </a:r>
            <a:r>
              <a:rPr lang="en-US" sz="1800" dirty="0" err="1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user_token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4400" y="2024598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4400" y="2393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02745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1601" y="808553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grpSp>
        <p:nvGrpSpPr>
          <p:cNvPr id="10" name="Group 9"/>
          <p:cNvGrpSpPr/>
          <p:nvPr/>
        </p:nvGrpSpPr>
        <p:grpSpPr>
          <a:xfrm>
            <a:off x="931462" y="685800"/>
            <a:ext cx="4343400" cy="1044952"/>
            <a:chOff x="807492" y="508379"/>
            <a:chExt cx="4343400" cy="1044952"/>
          </a:xfrm>
        </p:grpSpPr>
        <p:sp>
          <p:nvSpPr>
            <p:cNvPr id="6" name="Rectangle 5"/>
            <p:cNvSpPr/>
            <p:nvPr/>
          </p:nvSpPr>
          <p:spPr>
            <a:xfrm>
              <a:off x="937148" y="1183999"/>
              <a:ext cx="4213744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nn-NO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DELETE   /wishlist?user_token=aaa</a:t>
              </a:r>
              <a:endPara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7492" y="508379"/>
              <a:ext cx="36121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Delete item in </a:t>
              </a:r>
              <a:r>
                <a:rPr lang="en-US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wishlist</a:t>
              </a:r>
              <a:endParaRPr lang="en-US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endParaRPr>
            </a:p>
          </p:txBody>
        </p:sp>
      </p:grpSp>
      <p:pic>
        <p:nvPicPr>
          <p:cNvPr id="11" name="รูปภาพ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2" t="68735" r="44189" b="7207"/>
          <a:stretch/>
        </p:blipFill>
        <p:spPr>
          <a:xfrm>
            <a:off x="5729786" y="211590"/>
            <a:ext cx="3052120" cy="16499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739330"/>
            <a:ext cx="2667000" cy="16478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03762" y="190113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0600" y="228213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</a:t>
            </a:r>
            <a:r>
              <a:rPr lang="en-US" sz="1800" dirty="0" err="1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user_token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0600" y="449193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486126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5516344"/>
            <a:ext cx="25431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76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1601" y="11430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grpSp>
        <p:nvGrpSpPr>
          <p:cNvPr id="10" name="Group 9"/>
          <p:cNvGrpSpPr/>
          <p:nvPr/>
        </p:nvGrpSpPr>
        <p:grpSpPr>
          <a:xfrm>
            <a:off x="862086" y="1164439"/>
            <a:ext cx="4343400" cy="1044952"/>
            <a:chOff x="807492" y="508379"/>
            <a:chExt cx="4343400" cy="1044952"/>
          </a:xfrm>
        </p:grpSpPr>
        <p:sp>
          <p:nvSpPr>
            <p:cNvPr id="6" name="Rectangle 5"/>
            <p:cNvSpPr/>
            <p:nvPr/>
          </p:nvSpPr>
          <p:spPr>
            <a:xfrm>
              <a:off x="937148" y="1183999"/>
              <a:ext cx="4213744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POST  /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billing?user_token</a:t>
              </a:r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=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aaa</a:t>
              </a:r>
              <a:endPara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7492" y="508379"/>
              <a:ext cx="36121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Create billing</a:t>
              </a:r>
            </a:p>
          </p:txBody>
        </p:sp>
      </p:grpSp>
      <p:pic>
        <p:nvPicPr>
          <p:cNvPr id="9" name="รูปภาพ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0000" r="75406" b="27207"/>
          <a:stretch/>
        </p:blipFill>
        <p:spPr>
          <a:xfrm>
            <a:off x="6172200" y="195217"/>
            <a:ext cx="2125363" cy="15631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86" y="2692777"/>
            <a:ext cx="6858000" cy="15682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7562" y="2311777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4380845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4400" y="476184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188327"/>
            <a:ext cx="25431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80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84582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สามารถสมัครสมาชิกได้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สามารถเข้าสู่ระบบได้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สามารถดูรายการสินค้าทั้งหมดได้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สามารถค้นหารายการสินค้าได้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สามารถเลือกดูสินค้าตามหมวดหมู่ได้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สามารถคัดกรองสินค้าจากราคาสีแบ</a:t>
            </a:r>
            <a:r>
              <a:rPr lang="th-TH" sz="2400" dirty="0" err="1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รนด์</a:t>
            </a: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สินค้าตามที่ตนสนใจได้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สามารถดูรายละเอียดสินค้าได้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สามารถเพิ่มสินค้าเข้ารายการโปรดได้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สามารถแก้ไขสินค้าในรายการโปรดได้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สามารถลบสินค้าออกจากรายการโปรดได้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สามารถเพิ่มสินค้าที่ต้องการใส่ตะกร้าได้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สามารถเพิ่มสินค้าในรายการโปรดใส่ตะกร้าได้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สามารถแก้ไขรายการสินค้าในตะกร้าได้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สามารถลบสินค้าออกจากตะกร้าได้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สามารถยืนยันคำสั่งซื้อสินค้าได้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สามารถติดตาม</a:t>
            </a:r>
            <a:r>
              <a:rPr lang="th-TH" sz="2400" dirty="0" err="1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สถานะการ</a:t>
            </a: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สั่งซื้อได้</a:t>
            </a:r>
          </a:p>
        </p:txBody>
      </p:sp>
    </p:spTree>
    <p:extLst>
      <p:ext uri="{BB962C8B-B14F-4D97-AF65-F5344CB8AC3E}">
        <p14:creationId xmlns:p14="http://schemas.microsoft.com/office/powerpoint/2010/main" val="2380729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2133600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5. Service Design </a:t>
            </a:r>
          </a:p>
          <a:p>
            <a:pPr algn="ctr"/>
            <a:r>
              <a:rPr lang="en-US" sz="80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Blueprint</a:t>
            </a:r>
            <a:endParaRPr lang="th-TH" sz="80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87863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025"/>
            <a:ext cx="9143999" cy="616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50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63334" b="80236"/>
          <a:stretch/>
        </p:blipFill>
        <p:spPr>
          <a:xfrm>
            <a:off x="3352800" y="381001"/>
            <a:ext cx="2590800" cy="1219200"/>
          </a:xfrm>
          <a:prstGeom prst="rect">
            <a:avLst/>
          </a:prstGeom>
        </p:spPr>
      </p:pic>
      <p:sp>
        <p:nvSpPr>
          <p:cNvPr id="3" name="Rectangle: Rounded Corners 2"/>
          <p:cNvSpPr/>
          <p:nvPr/>
        </p:nvSpPr>
        <p:spPr>
          <a:xfrm>
            <a:off x="1066800" y="2438400"/>
            <a:ext cx="2209800" cy="1066800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GET :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User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543301" y="2411105"/>
            <a:ext cx="2209800" cy="108954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POST :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user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6248400" y="2415654"/>
            <a:ext cx="2209800" cy="108954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GET :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login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505200" y="4038600"/>
            <a:ext cx="2286000" cy="2663483"/>
          </a:xfrm>
          <a:prstGeom prst="round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DB : user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Table : user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user_id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Email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Password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Address</a:t>
            </a:r>
          </a:p>
        </p:txBody>
      </p:sp>
      <p:cxnSp>
        <p:nvCxnSpPr>
          <p:cNvPr id="12" name="Connector: Elbow 11"/>
          <p:cNvCxnSpPr>
            <a:stCxn id="2" idx="2"/>
            <a:endCxn id="3" idx="0"/>
          </p:cNvCxnSpPr>
          <p:nvPr/>
        </p:nvCxnSpPr>
        <p:spPr>
          <a:xfrm rot="5400000">
            <a:off x="2990851" y="781050"/>
            <a:ext cx="838199" cy="2476500"/>
          </a:xfrm>
          <a:prstGeom prst="bentConnector3">
            <a:avLst>
              <a:gd name="adj1" fmla="val 46744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/>
          <p:cNvCxnSpPr>
            <a:stCxn id="2" idx="2"/>
            <a:endCxn id="4" idx="0"/>
          </p:cNvCxnSpPr>
          <p:nvPr/>
        </p:nvCxnSpPr>
        <p:spPr>
          <a:xfrm rot="16200000" flipH="1">
            <a:off x="4242748" y="2005652"/>
            <a:ext cx="810904" cy="1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/>
          <p:cNvCxnSpPr>
            <a:stCxn id="2" idx="2"/>
            <a:endCxn id="5" idx="0"/>
          </p:cNvCxnSpPr>
          <p:nvPr/>
        </p:nvCxnSpPr>
        <p:spPr>
          <a:xfrm rot="16200000" flipH="1">
            <a:off x="5593024" y="655377"/>
            <a:ext cx="815453" cy="2705100"/>
          </a:xfrm>
          <a:prstGeom prst="bentConnector3">
            <a:avLst>
              <a:gd name="adj1" fmla="val 48326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/>
          <p:cNvCxnSpPr>
            <a:stCxn id="3" idx="2"/>
            <a:endCxn id="6" idx="0"/>
          </p:cNvCxnSpPr>
          <p:nvPr/>
        </p:nvCxnSpPr>
        <p:spPr>
          <a:xfrm rot="16200000" flipH="1">
            <a:off x="3143250" y="2533650"/>
            <a:ext cx="533400" cy="2476500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/>
          <p:cNvCxnSpPr>
            <a:stCxn id="5" idx="2"/>
            <a:endCxn id="6" idx="0"/>
          </p:cNvCxnSpPr>
          <p:nvPr/>
        </p:nvCxnSpPr>
        <p:spPr>
          <a:xfrm rot="5400000">
            <a:off x="5734050" y="2419350"/>
            <a:ext cx="533400" cy="2705100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/>
          <p:cNvCxnSpPr>
            <a:stCxn id="4" idx="2"/>
            <a:endCxn id="6" idx="0"/>
          </p:cNvCxnSpPr>
          <p:nvPr/>
        </p:nvCxnSpPr>
        <p:spPr>
          <a:xfrm rot="5400000">
            <a:off x="4379227" y="3769625"/>
            <a:ext cx="537949" cy="1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4495799" y="979228"/>
            <a:ext cx="3048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936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/>
          <p:cNvSpPr/>
          <p:nvPr/>
        </p:nvSpPr>
        <p:spPr>
          <a:xfrm>
            <a:off x="387254" y="2449773"/>
            <a:ext cx="2419348" cy="1066800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GET 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All product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2968528" y="2427026"/>
            <a:ext cx="1746346" cy="108954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GET 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Search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4876800" y="2438400"/>
            <a:ext cx="1485898" cy="108954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GET 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Filter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2020827" y="4038600"/>
            <a:ext cx="5299100" cy="2663483"/>
          </a:xfrm>
          <a:prstGeom prst="round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numCol="2" rtlCol="0" anchor="ctr"/>
          <a:lstStyle/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DB : Product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Table : Product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id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name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detail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price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color</a:t>
            </a:r>
          </a:p>
          <a:p>
            <a:endParaRPr lang="en-US" sz="24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SU" panose="02000506040000020003"/>
            </a:endParaRPr>
          </a:p>
          <a:p>
            <a:endParaRPr lang="en-US" sz="24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SU" panose="02000506040000020003"/>
            </a:endParaRP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brand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amount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type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picture</a:t>
            </a:r>
          </a:p>
        </p:txBody>
      </p:sp>
      <p:cxnSp>
        <p:nvCxnSpPr>
          <p:cNvPr id="12" name="Connector: Elbow 11"/>
          <p:cNvCxnSpPr>
            <a:cxnSpLocks/>
            <a:stCxn id="31" idx="2"/>
            <a:endCxn id="3" idx="0"/>
          </p:cNvCxnSpPr>
          <p:nvPr/>
        </p:nvCxnSpPr>
        <p:spPr>
          <a:xfrm rot="5400000">
            <a:off x="2697493" y="476888"/>
            <a:ext cx="872321" cy="3073449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/>
          <p:cNvCxnSpPr>
            <a:cxnSpLocks/>
            <a:stCxn id="31" idx="2"/>
            <a:endCxn id="4" idx="0"/>
          </p:cNvCxnSpPr>
          <p:nvPr/>
        </p:nvCxnSpPr>
        <p:spPr>
          <a:xfrm rot="5400000">
            <a:off x="3831252" y="1587901"/>
            <a:ext cx="849574" cy="828676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/>
          <p:cNvCxnSpPr>
            <a:cxnSpLocks/>
            <a:stCxn id="31" idx="2"/>
            <a:endCxn id="5" idx="0"/>
          </p:cNvCxnSpPr>
          <p:nvPr/>
        </p:nvCxnSpPr>
        <p:spPr>
          <a:xfrm rot="16200000" flipH="1">
            <a:off x="4714589" y="1533240"/>
            <a:ext cx="860948" cy="949372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/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2872639" y="2240861"/>
            <a:ext cx="522027" cy="3073449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/>
          <p:cNvCxnSpPr>
            <a:cxnSpLocks/>
            <a:stCxn id="5" idx="2"/>
            <a:endCxn id="6" idx="0"/>
          </p:cNvCxnSpPr>
          <p:nvPr/>
        </p:nvCxnSpPr>
        <p:spPr>
          <a:xfrm rot="5400000">
            <a:off x="4889736" y="3308587"/>
            <a:ext cx="510654" cy="949372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/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3995025" y="3363248"/>
            <a:ext cx="522028" cy="828676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/>
          <p:cNvSpPr/>
          <p:nvPr/>
        </p:nvSpPr>
        <p:spPr>
          <a:xfrm>
            <a:off x="6616748" y="2449773"/>
            <a:ext cx="2333625" cy="108954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GET 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Product/ID</a:t>
            </a:r>
          </a:p>
        </p:txBody>
      </p:sp>
      <p:cxnSp>
        <p:nvCxnSpPr>
          <p:cNvPr id="26" name="Connector: Elbow 25"/>
          <p:cNvCxnSpPr>
            <a:cxnSpLocks/>
            <a:stCxn id="31" idx="2"/>
            <a:endCxn id="23" idx="0"/>
          </p:cNvCxnSpPr>
          <p:nvPr/>
        </p:nvCxnSpPr>
        <p:spPr>
          <a:xfrm rot="16200000" flipH="1">
            <a:off x="5790809" y="457020"/>
            <a:ext cx="872321" cy="3113184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/>
          <p:cNvCxnSpPr>
            <a:cxnSpLocks/>
            <a:stCxn id="23" idx="2"/>
            <a:endCxn id="6" idx="0"/>
          </p:cNvCxnSpPr>
          <p:nvPr/>
        </p:nvCxnSpPr>
        <p:spPr>
          <a:xfrm rot="5400000">
            <a:off x="5977329" y="2232367"/>
            <a:ext cx="499281" cy="3113184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6" r="49167" b="79830"/>
          <a:stretch/>
        </p:blipFill>
        <p:spPr>
          <a:xfrm>
            <a:off x="3908377" y="333231"/>
            <a:ext cx="1524000" cy="124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/>
          <p:cNvSpPr/>
          <p:nvPr/>
        </p:nvSpPr>
        <p:spPr>
          <a:xfrm>
            <a:off x="1139725" y="2464555"/>
            <a:ext cx="1595510" cy="1066800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GET 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Cart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008262" y="2441811"/>
            <a:ext cx="1614486" cy="108954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POST 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Cart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4876800" y="2441811"/>
            <a:ext cx="1692321" cy="108954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PUT 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Cart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1243425" y="4395717"/>
            <a:ext cx="2586795" cy="2306366"/>
          </a:xfrm>
          <a:prstGeom prst="round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numCol="1" rtlCol="0" anchor="ctr"/>
          <a:lstStyle/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DB : CART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Table : CART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cart_id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user_id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amount</a:t>
            </a:r>
          </a:p>
        </p:txBody>
      </p:sp>
      <p:cxnSp>
        <p:nvCxnSpPr>
          <p:cNvPr id="12" name="Connector: Elbow 11"/>
          <p:cNvCxnSpPr>
            <a:cxnSpLocks/>
            <a:stCxn id="16" idx="2"/>
            <a:endCxn id="3" idx="0"/>
          </p:cNvCxnSpPr>
          <p:nvPr/>
        </p:nvCxnSpPr>
        <p:spPr>
          <a:xfrm rot="5400000">
            <a:off x="2855615" y="659316"/>
            <a:ext cx="887104" cy="2723374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/>
          <p:cNvCxnSpPr>
            <a:cxnSpLocks/>
            <a:stCxn id="16" idx="2"/>
            <a:endCxn id="4" idx="0"/>
          </p:cNvCxnSpPr>
          <p:nvPr/>
        </p:nvCxnSpPr>
        <p:spPr>
          <a:xfrm rot="5400000">
            <a:off x="3806000" y="1586957"/>
            <a:ext cx="864360" cy="845349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/>
          <p:cNvCxnSpPr>
            <a:cxnSpLocks/>
            <a:stCxn id="16" idx="2"/>
            <a:endCxn id="5" idx="0"/>
          </p:cNvCxnSpPr>
          <p:nvPr/>
        </p:nvCxnSpPr>
        <p:spPr>
          <a:xfrm rot="16200000" flipH="1">
            <a:off x="4759727" y="1478577"/>
            <a:ext cx="864360" cy="1062107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/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1804970" y="3663864"/>
            <a:ext cx="864362" cy="599343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/>
          <p:cNvCxnSpPr>
            <a:cxnSpLocks/>
            <a:stCxn id="5" idx="2"/>
            <a:endCxn id="6" idx="0"/>
          </p:cNvCxnSpPr>
          <p:nvPr/>
        </p:nvCxnSpPr>
        <p:spPr>
          <a:xfrm rot="5400000">
            <a:off x="3697712" y="2370468"/>
            <a:ext cx="864360" cy="3186138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/>
          <p:cNvCxnSpPr>
            <a:cxnSpLocks/>
            <a:stCxn id="4" idx="2"/>
            <a:endCxn id="6" idx="0"/>
          </p:cNvCxnSpPr>
          <p:nvPr/>
        </p:nvCxnSpPr>
        <p:spPr>
          <a:xfrm rot="5400000">
            <a:off x="2743984" y="3324196"/>
            <a:ext cx="864360" cy="1278682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/>
          <p:cNvSpPr/>
          <p:nvPr/>
        </p:nvSpPr>
        <p:spPr>
          <a:xfrm>
            <a:off x="6823172" y="2453184"/>
            <a:ext cx="1536652" cy="108954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DELETE 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Cart</a:t>
            </a:r>
          </a:p>
        </p:txBody>
      </p:sp>
      <p:cxnSp>
        <p:nvCxnSpPr>
          <p:cNvPr id="26" name="Connector: Elbow 25"/>
          <p:cNvCxnSpPr>
            <a:cxnSpLocks/>
            <a:stCxn id="16" idx="2"/>
            <a:endCxn id="23" idx="0"/>
          </p:cNvCxnSpPr>
          <p:nvPr/>
        </p:nvCxnSpPr>
        <p:spPr>
          <a:xfrm rot="16200000" flipH="1">
            <a:off x="5688310" y="549995"/>
            <a:ext cx="875733" cy="2930644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/>
          <p:cNvCxnSpPr>
            <a:cxnSpLocks/>
            <a:stCxn id="23" idx="2"/>
            <a:endCxn id="6" idx="0"/>
          </p:cNvCxnSpPr>
          <p:nvPr/>
        </p:nvCxnSpPr>
        <p:spPr>
          <a:xfrm rot="5400000">
            <a:off x="4637668" y="1441886"/>
            <a:ext cx="852987" cy="5054675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3" r="30833" b="79646"/>
          <a:stretch/>
        </p:blipFill>
        <p:spPr>
          <a:xfrm>
            <a:off x="3822654" y="321909"/>
            <a:ext cx="1676400" cy="1255542"/>
          </a:xfrm>
          <a:prstGeom prst="rect">
            <a:avLst/>
          </a:prstGeom>
        </p:spPr>
      </p:pic>
      <p:sp>
        <p:nvSpPr>
          <p:cNvPr id="57" name="Rectangle: Rounded Corners 56"/>
          <p:cNvSpPr/>
          <p:nvPr/>
        </p:nvSpPr>
        <p:spPr>
          <a:xfrm>
            <a:off x="4299727" y="4418464"/>
            <a:ext cx="3828197" cy="2306366"/>
          </a:xfrm>
          <a:prstGeom prst="round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numCol="1" rtlCol="0" anchor="ctr"/>
          <a:lstStyle/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DB : CART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Table : CART_PRODUCT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cart_product_id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product_id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amount</a:t>
            </a:r>
          </a:p>
        </p:txBody>
      </p:sp>
      <p:cxnSp>
        <p:nvCxnSpPr>
          <p:cNvPr id="58" name="Connector: Elbow 57"/>
          <p:cNvCxnSpPr>
            <a:cxnSpLocks/>
            <a:stCxn id="3" idx="2"/>
            <a:endCxn id="57" idx="0"/>
          </p:cNvCxnSpPr>
          <p:nvPr/>
        </p:nvCxnSpPr>
        <p:spPr>
          <a:xfrm rot="16200000" flipH="1">
            <a:off x="3632099" y="1836736"/>
            <a:ext cx="887109" cy="4276346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/>
          <p:cNvCxnSpPr>
            <a:cxnSpLocks/>
            <a:stCxn id="5" idx="2"/>
            <a:endCxn id="57" idx="0"/>
          </p:cNvCxnSpPr>
          <p:nvPr/>
        </p:nvCxnSpPr>
        <p:spPr>
          <a:xfrm rot="16200000" flipH="1">
            <a:off x="5524840" y="3729477"/>
            <a:ext cx="887107" cy="490865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/>
          <p:cNvCxnSpPr>
            <a:cxnSpLocks/>
            <a:stCxn id="4" idx="2"/>
            <a:endCxn id="57" idx="0"/>
          </p:cNvCxnSpPr>
          <p:nvPr/>
        </p:nvCxnSpPr>
        <p:spPr>
          <a:xfrm rot="16200000" flipH="1">
            <a:off x="4571112" y="2775749"/>
            <a:ext cx="887107" cy="2398321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/>
          <p:cNvCxnSpPr>
            <a:cxnSpLocks/>
            <a:stCxn id="23" idx="2"/>
            <a:endCxn id="57" idx="0"/>
          </p:cNvCxnSpPr>
          <p:nvPr/>
        </p:nvCxnSpPr>
        <p:spPr>
          <a:xfrm rot="5400000">
            <a:off x="6464795" y="3291761"/>
            <a:ext cx="875734" cy="1377672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39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/>
          <p:cNvSpPr/>
          <p:nvPr/>
        </p:nvSpPr>
        <p:spPr>
          <a:xfrm>
            <a:off x="1981200" y="2514600"/>
            <a:ext cx="1595510" cy="1066800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GET 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Wish List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849737" y="2491856"/>
            <a:ext cx="1614486" cy="108954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POST 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Wish List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5718275" y="2491856"/>
            <a:ext cx="1692321" cy="108954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PUT 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Wish List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102207" y="4343400"/>
            <a:ext cx="3109545" cy="2306366"/>
          </a:xfrm>
          <a:prstGeom prst="round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numCol="1" rtlCol="0" anchor="ctr"/>
          <a:lstStyle/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DB : WISHLIST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Table : WISHLIST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wishlist_id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user_id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product_id</a:t>
            </a:r>
          </a:p>
        </p:txBody>
      </p:sp>
      <p:cxnSp>
        <p:nvCxnSpPr>
          <p:cNvPr id="12" name="Connector: Elbow 11"/>
          <p:cNvCxnSpPr>
            <a:cxnSpLocks/>
            <a:stCxn id="21" idx="2"/>
            <a:endCxn id="3" idx="0"/>
          </p:cNvCxnSpPr>
          <p:nvPr/>
        </p:nvCxnSpPr>
        <p:spPr>
          <a:xfrm rot="5400000">
            <a:off x="3239956" y="1093702"/>
            <a:ext cx="959897" cy="188189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/>
          <p:cNvCxnSpPr>
            <a:cxnSpLocks/>
            <a:stCxn id="21" idx="2"/>
            <a:endCxn id="4" idx="0"/>
          </p:cNvCxnSpPr>
          <p:nvPr/>
        </p:nvCxnSpPr>
        <p:spPr>
          <a:xfrm rot="5400000">
            <a:off x="4190341" y="2021343"/>
            <a:ext cx="937153" cy="3873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/>
          <p:cNvCxnSpPr>
            <a:cxnSpLocks/>
            <a:stCxn id="21" idx="2"/>
            <a:endCxn id="5" idx="0"/>
          </p:cNvCxnSpPr>
          <p:nvPr/>
        </p:nvCxnSpPr>
        <p:spPr>
          <a:xfrm rot="16200000" flipH="1">
            <a:off x="5144068" y="1071487"/>
            <a:ext cx="937153" cy="1903583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/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3336967" y="3023387"/>
            <a:ext cx="762000" cy="1878025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/>
          <p:cNvCxnSpPr>
            <a:cxnSpLocks/>
            <a:stCxn id="5" idx="2"/>
            <a:endCxn id="6" idx="0"/>
          </p:cNvCxnSpPr>
          <p:nvPr/>
        </p:nvCxnSpPr>
        <p:spPr>
          <a:xfrm rot="5400000">
            <a:off x="5229709" y="3008673"/>
            <a:ext cx="761998" cy="1907456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/>
          <p:cNvCxnSpPr>
            <a:cxnSpLocks/>
            <a:stCxn id="4" idx="2"/>
            <a:endCxn id="6" idx="0"/>
          </p:cNvCxnSpPr>
          <p:nvPr/>
        </p:nvCxnSpPr>
        <p:spPr>
          <a:xfrm rot="5400000">
            <a:off x="4275981" y="3962401"/>
            <a:ext cx="761998" cy="12700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67" r="15834" b="80882"/>
          <a:stretch/>
        </p:blipFill>
        <p:spPr>
          <a:xfrm>
            <a:off x="3975053" y="375360"/>
            <a:ext cx="1371600" cy="117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26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/>
          <p:cNvSpPr/>
          <p:nvPr/>
        </p:nvSpPr>
        <p:spPr>
          <a:xfrm>
            <a:off x="3733800" y="2505974"/>
            <a:ext cx="1887007" cy="1066800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GET 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Billing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2085669" y="4343400"/>
            <a:ext cx="5183268" cy="2306366"/>
          </a:xfrm>
          <a:prstGeom prst="round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numCol="2" rtlCol="0" anchor="ctr"/>
          <a:lstStyle/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DB : BILLING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Table : BILLING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billing_id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billing _address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billing _status</a:t>
            </a:r>
          </a:p>
          <a:p>
            <a:endParaRPr lang="en-US" sz="24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SU" panose="02000506040000020003"/>
            </a:endParaRPr>
          </a:p>
          <a:p>
            <a:endParaRPr lang="en-US" sz="24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SU" panose="02000506040000020003"/>
            </a:endParaRP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cart_id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total</a:t>
            </a:r>
          </a:p>
        </p:txBody>
      </p:sp>
      <p:cxnSp>
        <p:nvCxnSpPr>
          <p:cNvPr id="12" name="Connector: Elbow 11"/>
          <p:cNvCxnSpPr>
            <a:cxnSpLocks/>
            <a:stCxn id="13" idx="2"/>
            <a:endCxn id="3" idx="0"/>
          </p:cNvCxnSpPr>
          <p:nvPr/>
        </p:nvCxnSpPr>
        <p:spPr>
          <a:xfrm rot="16200000" flipH="1">
            <a:off x="4179847" y="2008516"/>
            <a:ext cx="994913" cy="1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/>
          <p:cNvCxnSpPr>
            <a:cxnSpLocks/>
            <a:stCxn id="3" idx="2"/>
            <a:endCxn id="6" idx="0"/>
          </p:cNvCxnSpPr>
          <p:nvPr/>
        </p:nvCxnSpPr>
        <p:spPr>
          <a:xfrm rot="5400000">
            <a:off x="4291991" y="3958087"/>
            <a:ext cx="770626" cy="1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4" b="80236"/>
          <a:stretch/>
        </p:blipFill>
        <p:spPr>
          <a:xfrm>
            <a:off x="3915303" y="291861"/>
            <a:ext cx="1524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23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819400"/>
            <a:ext cx="815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2. State Transition</a:t>
            </a:r>
            <a:endParaRPr lang="th-TH" sz="80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26791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5" y="762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82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819400"/>
            <a:ext cx="815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3. Resources</a:t>
            </a:r>
            <a:endParaRPr lang="th-TH" sz="80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19657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102698"/>
              </p:ext>
            </p:extLst>
          </p:nvPr>
        </p:nvGraphicFramePr>
        <p:xfrm>
          <a:off x="1728788" y="4953000"/>
          <a:ext cx="5867400" cy="124968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Resource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Http Method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Description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/user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POST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Create new user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/user/id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GET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Get user information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240824"/>
              </p:ext>
            </p:extLst>
          </p:nvPr>
        </p:nvGraphicFramePr>
        <p:xfrm>
          <a:off x="1538288" y="2056192"/>
          <a:ext cx="6248400" cy="8534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379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0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8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Resource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Http Method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Description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/login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POST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Authen</a:t>
                      </a:r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 with username,</a:t>
                      </a:r>
                      <a:r>
                        <a:rPr lang="en-US" sz="200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 password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4" t="6126" r="23784" b="72433"/>
          <a:stretch/>
        </p:blipFill>
        <p:spPr>
          <a:xfrm>
            <a:off x="3224922" y="533400"/>
            <a:ext cx="2483708" cy="1470454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8" t="4325" r="2297" b="72612"/>
          <a:stretch/>
        </p:blipFill>
        <p:spPr>
          <a:xfrm>
            <a:off x="3484414" y="3048000"/>
            <a:ext cx="2224216" cy="15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15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278566"/>
              </p:ext>
            </p:extLst>
          </p:nvPr>
        </p:nvGraphicFramePr>
        <p:xfrm>
          <a:off x="685800" y="3429000"/>
          <a:ext cx="7848600" cy="225552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Resource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Http Method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Description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/products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GET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Show all product page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/products/?keyword=…?price=...&amp;color=...&amp;brand=...&amp;type=....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GET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Search by keyword and filter</a:t>
                      </a:r>
                      <a:r>
                        <a:rPr lang="en-US" sz="200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 product by price, color, or brand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/products/id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GET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Show product detail by id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7" t="45714" r="9055" b="20541"/>
          <a:stretch/>
        </p:blipFill>
        <p:spPr>
          <a:xfrm>
            <a:off x="2971800" y="381000"/>
            <a:ext cx="3085070" cy="26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26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613407"/>
              </p:ext>
            </p:extLst>
          </p:nvPr>
        </p:nvGraphicFramePr>
        <p:xfrm>
          <a:off x="1447800" y="3733800"/>
          <a:ext cx="6324600" cy="20421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396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7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0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Resource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Http Method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Description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/cart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GET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Show all product in cart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/cart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POST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Add</a:t>
                      </a:r>
                      <a:r>
                        <a:rPr lang="en-US" sz="200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 product into cart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/cart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DELETE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Remove product from the cart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/cart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PUT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Edit number</a:t>
                      </a:r>
                      <a:r>
                        <a:rPr lang="en-US" sz="200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 of product in the cart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8" t="34955" r="52567" b="25585"/>
          <a:stretch/>
        </p:blipFill>
        <p:spPr>
          <a:xfrm>
            <a:off x="3429000" y="533400"/>
            <a:ext cx="2681417" cy="270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2189"/>
      </p:ext>
    </p:extLst>
  </p:cSld>
  <p:clrMapOvr>
    <a:masterClrMapping/>
  </p:clrMapOvr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730</Words>
  <Application>Microsoft Office PowerPoint</Application>
  <PresentationFormat>On-screen Show (4:3)</PresentationFormat>
  <Paragraphs>256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Calibri</vt:lpstr>
      <vt:lpstr>Cordia New</vt:lpstr>
      <vt:lpstr>Roboto</vt:lpstr>
      <vt:lpstr>Angsana New</vt:lpstr>
      <vt:lpstr>RSU</vt:lpstr>
      <vt:lpstr>Arial</vt:lpstr>
      <vt:lpstr>ชุดรูปแบบของ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Miki</dc:creator>
  <cp:lastModifiedBy>Traisak Traisenee</cp:lastModifiedBy>
  <cp:revision>50</cp:revision>
  <dcterms:created xsi:type="dcterms:W3CDTF">2017-02-13T09:12:42Z</dcterms:created>
  <dcterms:modified xsi:type="dcterms:W3CDTF">2017-03-19T05:28:51Z</dcterms:modified>
</cp:coreProperties>
</file>